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13"/>
  </p:notesMasterIdLst>
  <p:sldIdLst>
    <p:sldId id="256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Amatic SC" panose="020B0604020202020204" charset="-79"/>
      <p:regular r:id="rId14"/>
      <p:bold r:id="rId15"/>
    </p:embeddedFont>
    <p:embeddedFont>
      <p:font typeface="Inconsolata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Light" panose="020B0604020202020204" charset="0"/>
      <p:regular r:id="rId22"/>
      <p:bold r:id="rId23"/>
      <p:italic r:id="rId24"/>
      <p:boldItalic r:id="rId25"/>
    </p:embeddedFont>
    <p:embeddedFont>
      <p:font typeface="Roboto Medium" panose="020B0604020202020204" charset="0"/>
      <p:regular r:id="rId26"/>
      <p:bold r:id="rId27"/>
      <p:italic r:id="rId28"/>
      <p:boldItalic r:id="rId29"/>
    </p:embeddedFont>
    <p:embeddedFont>
      <p:font typeface="Roboto Thin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9" d="100"/>
          <a:sy n="219" d="100"/>
        </p:scale>
        <p:origin x="120" y="20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406a798aef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g406a798aef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73f7f62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73f7f62f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68a2b1e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68a2b1e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68a2b1e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68a2b1e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8a2b1e1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8a2b1e1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c8b0ce458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g4c8b0ce458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7d7ffab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7d7ffab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73f7f62f1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573f7f62f1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8" name="Google Shape;998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9" name="Google Shape;9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1" name="Google Shape;1001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7" name="Google Shape;10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1" name="Google Shape;1011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2" name="Google Shape;1012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6" name="Google Shape;1016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7" name="Google Shape;1017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7" name="Google Shape;1037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41" name="Google Shape;1041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20.1</a:t>
            </a:r>
            <a:endParaRPr/>
          </a:p>
        </p:txBody>
      </p:sp>
      <p:sp>
        <p:nvSpPr>
          <p:cNvPr id="1047" name="Google Shape;1047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React Hooks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14070-155A-4B1D-92D1-E24DA01D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714A5-998D-4E2F-87F0-151D3F30D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2A0802-6E5A-4CB1-802A-7E9DB6D9EDC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F735C6-724C-4B0B-8E42-91445DA68B2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React Hooks – useState, useEffect and useContext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9AB7F74-F352-4BEC-9460-CE6EE0F8EFE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/>
              <a:t>Context API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C9CCA27-4C46-4407-B875-6F68F2352CFD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Pure functions vs impure functions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96CAF25-BF89-4805-BA57-5CE07B2A50F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5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1053" name="Google Shape;1053;p6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Partner 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Managing React State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Take a moment and discuss the different methods used in React state management with the person sitting next to you.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Consider the following: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are some of the advantages/disadvantages with these methods?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Is there one method that you prefer over another? Why?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4" name="Google Shape;105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Common Ways to Manage State</a:t>
            </a:r>
            <a:endParaRPr/>
          </a:p>
        </p:txBody>
      </p:sp>
      <p:sp>
        <p:nvSpPr>
          <p:cNvPr id="1060" name="Google Shape;106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(Using the techniques that we’ve learned so far)</a:t>
            </a:r>
            <a:endParaRPr/>
          </a:p>
        </p:txBody>
      </p:sp>
      <p:sp>
        <p:nvSpPr>
          <p:cNvPr id="1061" name="Google Shape;1061;p7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4790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Advantages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 and children will re-render with up-to-date data.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Disadvantages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Updating state from nested components can </a:t>
            </a:r>
            <a:br>
              <a:rPr lang="en"/>
            </a:br>
            <a:r>
              <a:rPr lang="en"/>
              <a:t>be difficult.</a:t>
            </a:r>
            <a:endParaRPr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state only flows one way, all components that need access to the state must be children of the same stateful component.</a:t>
            </a:r>
            <a:endParaRPr/>
          </a:p>
        </p:txBody>
      </p:sp>
      <p:sp>
        <p:nvSpPr>
          <p:cNvPr id="1062" name="Google Shape;1062;p7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3207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Class Components with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setState()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3" name="Google Shape;1063;p7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6173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Advantages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Updating state from within nested components is made easier because “prop-drilling” can be avoided.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Disadvantages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Managing complex state still requires the use of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setState()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providers/consumers can increase the complexity of each component.</a:t>
            </a:r>
            <a:endParaRPr/>
          </a:p>
        </p:txBody>
      </p:sp>
      <p:sp>
        <p:nvSpPr>
          <p:cNvPr id="1064" name="Google Shape;1064;p7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Context API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1"/>
          <p:cNvSpPr txBox="1">
            <a:spLocks noGrp="1"/>
          </p:cNvSpPr>
          <p:nvPr>
            <p:ph type="title"/>
          </p:nvPr>
        </p:nvSpPr>
        <p:spPr>
          <a:xfrm>
            <a:off x="274350" y="1745100"/>
            <a:ext cx="8595300" cy="16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Managing state can be difficult because there is no one-size-fits-all solution.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But there is another way . . 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Lesson, We Will Cover Four Hooks</a:t>
            </a:r>
            <a:endParaRPr/>
          </a:p>
        </p:txBody>
      </p:sp>
      <p:sp>
        <p:nvSpPr>
          <p:cNvPr id="1075" name="Google Shape;107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72"/>
          <p:cNvSpPr/>
          <p:nvPr/>
        </p:nvSpPr>
        <p:spPr>
          <a:xfrm>
            <a:off x="1362456" y="919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7" name="Google Shape;1077;p72"/>
          <p:cNvGrpSpPr/>
          <p:nvPr/>
        </p:nvGrpSpPr>
        <p:grpSpPr>
          <a:xfrm>
            <a:off x="457200" y="919225"/>
            <a:ext cx="776889" cy="621300"/>
            <a:chOff x="457200" y="1378813"/>
            <a:chExt cx="776889" cy="621300"/>
          </a:xfrm>
        </p:grpSpPr>
        <p:sp>
          <p:nvSpPr>
            <p:cNvPr id="1078" name="Google Shape;1078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79" name="Google Shape;1079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72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081" name="Google Shape;1081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2" name="Google Shape;1082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72"/>
          <p:cNvGrpSpPr/>
          <p:nvPr/>
        </p:nvGrpSpPr>
        <p:grpSpPr>
          <a:xfrm>
            <a:off x="457200" y="2311850"/>
            <a:ext cx="776889" cy="621300"/>
            <a:chOff x="457200" y="1378813"/>
            <a:chExt cx="776889" cy="621300"/>
          </a:xfrm>
        </p:grpSpPr>
        <p:sp>
          <p:nvSpPr>
            <p:cNvPr id="1084" name="Google Shape;1084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5" name="Google Shape;1085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72"/>
          <p:cNvGrpSpPr/>
          <p:nvPr/>
        </p:nvGrpSpPr>
        <p:grpSpPr>
          <a:xfrm>
            <a:off x="457200" y="3009350"/>
            <a:ext cx="776889" cy="621300"/>
            <a:chOff x="457200" y="1378813"/>
            <a:chExt cx="776889" cy="621300"/>
          </a:xfrm>
        </p:grpSpPr>
        <p:sp>
          <p:nvSpPr>
            <p:cNvPr id="1087" name="Google Shape;1087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8" name="Google Shape;1088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9" name="Google Shape;1089;p72"/>
          <p:cNvSpPr txBox="1">
            <a:spLocks noGrp="1"/>
          </p:cNvSpPr>
          <p:nvPr>
            <p:ph type="subTitle" idx="1"/>
          </p:nvPr>
        </p:nvSpPr>
        <p:spPr>
          <a:xfrm>
            <a:off x="-75" y="938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useState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Allows you to use state in a functional component.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0" name="Google Shape;1090;p7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2"/>
          <p:cNvSpPr/>
          <p:nvPr/>
        </p:nvSpPr>
        <p:spPr>
          <a:xfrm>
            <a:off x="1352550" y="2311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2"/>
          <p:cNvSpPr/>
          <p:nvPr/>
        </p:nvSpPr>
        <p:spPr>
          <a:xfrm>
            <a:off x="1352550" y="3004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2"/>
          <p:cNvSpPr txBox="1">
            <a:spLocks noGrp="1"/>
          </p:cNvSpPr>
          <p:nvPr>
            <p:ph type="subTitle" idx="2"/>
          </p:nvPr>
        </p:nvSpPr>
        <p:spPr>
          <a:xfrm>
            <a:off x="-12175" y="1623950"/>
            <a:ext cx="959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useEffect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Replaces lifecycle methods like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componentDidMount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componentDidUpdate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72"/>
          <p:cNvSpPr txBox="1">
            <a:spLocks noGrp="1"/>
          </p:cNvSpPr>
          <p:nvPr>
            <p:ph type="subTitle" idx="3"/>
          </p:nvPr>
        </p:nvSpPr>
        <p:spPr>
          <a:xfrm>
            <a:off x="0" y="2314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useContext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Grants read access to the Context object.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2"/>
          <p:cNvSpPr txBox="1">
            <a:spLocks noGrp="1"/>
          </p:cNvSpPr>
          <p:nvPr>
            <p:ph type="subTitle" idx="4"/>
          </p:nvPr>
        </p:nvSpPr>
        <p:spPr>
          <a:xfrm>
            <a:off x="-12300" y="3004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Custom Hooks: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Create your own reusable hooks!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72"/>
          <p:cNvSpPr txBox="1">
            <a:spLocks noGrp="1"/>
          </p:cNvSpPr>
          <p:nvPr>
            <p:ph type="subTitle" idx="5"/>
          </p:nvPr>
        </p:nvSpPr>
        <p:spPr>
          <a:xfrm>
            <a:off x="685800" y="39244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Effect is a term used to describe the result of affecting the “outside world.”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This includes data fetching, subscribing to events, and making changes to the DOM.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01" y="3807788"/>
            <a:ext cx="623750" cy="9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React Hooks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4"/>
          <p:cNvSpPr txBox="1">
            <a:spLocks noGrp="1"/>
          </p:cNvSpPr>
          <p:nvPr>
            <p:ph type="title"/>
          </p:nvPr>
        </p:nvSpPr>
        <p:spPr>
          <a:xfrm>
            <a:off x="237100" y="1478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Hooks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are functions that let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"hook into" React state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lifecycle features from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stateless components.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8" name="Google Shape;1108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Two Rules of Hooks</a:t>
            </a:r>
            <a:endParaRPr/>
          </a:p>
        </p:txBody>
      </p:sp>
      <p:sp>
        <p:nvSpPr>
          <p:cNvPr id="1114" name="Google Shape;1114;p75"/>
          <p:cNvSpPr txBox="1"/>
          <p:nvPr/>
        </p:nvSpPr>
        <p:spPr>
          <a:xfrm>
            <a:off x="457200" y="1716050"/>
            <a:ext cx="35250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Do not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call hooks from within loops, conditionals, or nested functions.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73990" algn="l" rtl="0">
              <a:spcBef>
                <a:spcPts val="8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is important that hooks are always called in the same order, like component lifecycle methods.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is also what makes it possible for React to store the state of hooks when using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useState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useEffect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75"/>
          <p:cNvSpPr txBox="1"/>
          <p:nvPr/>
        </p:nvSpPr>
        <p:spPr>
          <a:xfrm>
            <a:off x="5005225" y="1716050"/>
            <a:ext cx="35250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Do not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call hooks from within regular JavaScript functions.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73990" algn="l" rtl="0">
              <a:spcBef>
                <a:spcPts val="8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makes it so that all stateful logic is easy to find for the developer (you).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6" name="Google Shape;11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7" name="Google Shape;1117;p75"/>
          <p:cNvGrpSpPr/>
          <p:nvPr/>
        </p:nvGrpSpPr>
        <p:grpSpPr>
          <a:xfrm>
            <a:off x="457206" y="1116503"/>
            <a:ext cx="533372" cy="533480"/>
            <a:chOff x="457200" y="1378813"/>
            <a:chExt cx="695400" cy="695450"/>
          </a:xfrm>
        </p:grpSpPr>
        <p:sp>
          <p:nvSpPr>
            <p:cNvPr id="1118" name="Google Shape;1118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7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75"/>
          <p:cNvGrpSpPr/>
          <p:nvPr/>
        </p:nvGrpSpPr>
        <p:grpSpPr>
          <a:xfrm>
            <a:off x="4936306" y="1118753"/>
            <a:ext cx="533372" cy="533480"/>
            <a:chOff x="457200" y="1378813"/>
            <a:chExt cx="695400" cy="695450"/>
          </a:xfrm>
        </p:grpSpPr>
        <p:sp>
          <p:nvSpPr>
            <p:cNvPr id="1121" name="Google Shape;1121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7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412</Words>
  <Application>Microsoft Office PowerPoint</Application>
  <PresentationFormat>On-screen Show (16:9)</PresentationFormat>
  <Paragraphs>52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Roboto Medium</vt:lpstr>
      <vt:lpstr>Inconsolata</vt:lpstr>
      <vt:lpstr>Roboto Light</vt:lpstr>
      <vt:lpstr>Roboto</vt:lpstr>
      <vt:lpstr>Roboto Thin</vt:lpstr>
      <vt:lpstr>Arial</vt:lpstr>
      <vt:lpstr>Amatic SC</vt:lpstr>
      <vt:lpstr>Simple Light</vt:lpstr>
      <vt:lpstr>Unbranded</vt:lpstr>
      <vt:lpstr>Lesson 20.1</vt:lpstr>
      <vt:lpstr>Learning Objectives</vt:lpstr>
      <vt:lpstr>5 minutes</vt:lpstr>
      <vt:lpstr>Here Are Some Common Ways to Manage State</vt:lpstr>
      <vt:lpstr>Managing state can be difficult because there is no one-size-fits-all solution.   But there is another way . . .</vt:lpstr>
      <vt:lpstr>In This Lesson, We Will Cover Four Hooks</vt:lpstr>
      <vt:lpstr>Introducing React Hooks</vt:lpstr>
      <vt:lpstr>Hooks are functions that let  you "hook into" React state  and lifecycle features from  stateless components.</vt:lpstr>
      <vt:lpstr>The Two Rules of Hooks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20.1</dc:title>
  <cp:lastModifiedBy>Spencer Shadley</cp:lastModifiedBy>
  <cp:revision>3</cp:revision>
  <dcterms:modified xsi:type="dcterms:W3CDTF">2020-03-30T00:55:45Z</dcterms:modified>
</cp:coreProperties>
</file>